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Rubik" panose="020B0604020202020204" charset="-79"/>
      <p:regular r:id="rId18"/>
      <p:bold r:id="rId19"/>
      <p:italic r:id="rId20"/>
      <p:boldItalic r:id="rId21"/>
    </p:embeddedFont>
    <p:embeddedFont>
      <p:font typeface="Rubik Light" panose="020B0604020202020204" charset="-79"/>
      <p:regular r:id="rId22"/>
      <p:bold r:id="rId23"/>
      <p:italic r:id="rId24"/>
      <p:boldItalic r:id="rId25"/>
    </p:embeddedFont>
    <p:embeddedFont>
      <p:font typeface="Rubik SemiBold" panose="020B0604020202020204" charset="-79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1042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1356d9b0f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1356d9b0f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411778259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411778259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411778259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411778259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655c8f53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2655c8f53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00da5092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200da5092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200da5092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200da5092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00da5092a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g2200da5092a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200da5092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200da5092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3ef4fb723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3ef4fb723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200da5092a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200da5092a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11778259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411778259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411778259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411778259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411778259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411778259a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11778259a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411778259a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github.com/LazyCats07/FinalTask_Jubelio_QA_Muhammad-Rafi-Ediananta---Shortcut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800" y="186500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517900" y="1694550"/>
            <a:ext cx="7562700" cy="785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 b="1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QA Engineer Final Project</a:t>
            </a:r>
            <a:endParaRPr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17900" y="2352825"/>
            <a:ext cx="8482500" cy="492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Jubelio Quality Assurance Engineer Virtual Internship</a:t>
            </a:r>
            <a:endParaRPr sz="200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6757125" y="-621925"/>
            <a:ext cx="3135000" cy="305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769125" y="1724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517900" y="3090100"/>
            <a:ext cx="4392000" cy="80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Presented by</a:t>
            </a:r>
            <a:endParaRPr sz="200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Muhammad Rafi Ediananta</a:t>
            </a:r>
            <a:endParaRPr sz="200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46350" y="172450"/>
            <a:ext cx="1798089" cy="6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2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 txBox="1"/>
          <p:nvPr/>
        </p:nvSpPr>
        <p:spPr>
          <a:xfrm>
            <a:off x="652750" y="801425"/>
            <a:ext cx="2350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975" y="536650"/>
            <a:ext cx="8494051" cy="455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/>
        </p:nvSpPr>
        <p:spPr>
          <a:xfrm>
            <a:off x="652750" y="801425"/>
            <a:ext cx="2350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9463" y="842274"/>
            <a:ext cx="7485077" cy="401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4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 txBox="1"/>
          <p:nvPr/>
        </p:nvSpPr>
        <p:spPr>
          <a:xfrm>
            <a:off x="297450" y="907994"/>
            <a:ext cx="8463000" cy="8772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 dirty="0">
                <a:latin typeface="Rubik"/>
                <a:ea typeface="Rubik"/>
                <a:cs typeface="Rubik"/>
                <a:sym typeface="Rubik"/>
              </a:rPr>
              <a:t>Insert Your Link Github Here</a:t>
            </a:r>
            <a:endParaRPr sz="4500" b="1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62" name="Google Shape;162;p24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 txBox="1"/>
          <p:nvPr/>
        </p:nvSpPr>
        <p:spPr>
          <a:xfrm>
            <a:off x="383550" y="2210683"/>
            <a:ext cx="8167326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>
                <a:latin typeface="Rubik"/>
                <a:ea typeface="Rubik"/>
                <a:cs typeface="Rubik"/>
                <a:sym typeface="Rubik"/>
                <a:hlinkClick r:id="rId5"/>
              </a:rPr>
              <a:t>https://github.com/LazyCats07/FinalTask_Jubelio_QA_Muhammad-Rafi-Ediananta---Shortcut</a:t>
            </a:r>
            <a:endParaRPr lang="en-ID" sz="1100" dirty="0"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i="1" dirty="0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5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/>
        </p:nvSpPr>
        <p:spPr>
          <a:xfrm>
            <a:off x="340500" y="1899838"/>
            <a:ext cx="8463000" cy="954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latin typeface="Rubik"/>
                <a:ea typeface="Rubik"/>
                <a:cs typeface="Rubik"/>
                <a:sym typeface="Rubik"/>
              </a:rPr>
              <a:t>Video Presentation Here</a:t>
            </a:r>
            <a:endParaRPr sz="5000" b="1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70" name="Google Shape;170;p2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 txBox="1"/>
          <p:nvPr/>
        </p:nvSpPr>
        <p:spPr>
          <a:xfrm>
            <a:off x="340500" y="2843463"/>
            <a:ext cx="837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Please insert your link video here (You can upload the video on YouTube or Google Drive first)!</a:t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6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5425" y="4262625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6"/>
          <p:cNvSpPr txBox="1"/>
          <p:nvPr/>
        </p:nvSpPr>
        <p:spPr>
          <a:xfrm>
            <a:off x="2376000" y="1939850"/>
            <a:ext cx="4392000" cy="87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Thank You</a:t>
            </a:r>
            <a:endParaRPr sz="20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9" name="Google Shape;179;p26"/>
          <p:cNvSpPr txBox="1"/>
          <p:nvPr/>
        </p:nvSpPr>
        <p:spPr>
          <a:xfrm>
            <a:off x="4314750" y="4248575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5250" y="4210025"/>
            <a:ext cx="1798089" cy="6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>
            <a:spLocks noGrp="1"/>
          </p:cNvSpPr>
          <p:nvPr>
            <p:ph type="title"/>
          </p:nvPr>
        </p:nvSpPr>
        <p:spPr>
          <a:xfrm>
            <a:off x="608850" y="1578275"/>
            <a:ext cx="79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 b="1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Disclaimer </a:t>
            </a:r>
            <a:endParaRPr sz="3020" b="1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86" name="Google Shape;186;p27"/>
          <p:cNvSpPr txBox="1">
            <a:spLocks noGrp="1"/>
          </p:cNvSpPr>
          <p:nvPr>
            <p:ph type="body" idx="1"/>
          </p:nvPr>
        </p:nvSpPr>
        <p:spPr>
          <a:xfrm>
            <a:off x="1250250" y="2258300"/>
            <a:ext cx="6643500" cy="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 b="1">
                <a:solidFill>
                  <a:schemeClr val="lt1"/>
                </a:solidFill>
                <a:highlight>
                  <a:srgbClr val="FF0000"/>
                </a:highlight>
                <a:latin typeface="Rubik"/>
                <a:ea typeface="Rubik"/>
                <a:cs typeface="Rubik"/>
                <a:sym typeface="Rubik"/>
              </a:rPr>
              <a:t>Kalian dapat mengganti</a:t>
            </a:r>
            <a:r>
              <a:rPr lang="en" sz="1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 design template ini sesuai kreativitas kalian. </a:t>
            </a:r>
            <a:endParaRPr sz="14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Template ini hanya bertujuan untuk memberikan gambaran isi konten yang wajib dibuat oleh peserta.</a:t>
            </a:r>
            <a:endParaRPr sz="14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 sz="14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4150" y="0"/>
            <a:ext cx="4572000" cy="5143500"/>
          </a:xfrm>
          <a:prstGeom prst="rect">
            <a:avLst/>
          </a:prstGeom>
          <a:solidFill>
            <a:srgbClr val="019FAB">
              <a:alpha val="4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2208200" y="595250"/>
            <a:ext cx="23637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ubik SemiBold"/>
                <a:ea typeface="Rubik SemiBold"/>
                <a:cs typeface="Rubik SemiBold"/>
                <a:sym typeface="Rubik SemiBold"/>
              </a:rPr>
              <a:t>Muhammad Rafi Ediananta</a:t>
            </a:r>
            <a:endParaRPr sz="2500"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537850" y="2265350"/>
            <a:ext cx="3504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ubik SemiBold"/>
                <a:ea typeface="Rubik SemiBold"/>
                <a:cs typeface="Rubik SemiBold"/>
                <a:sym typeface="Rubik SemiBold"/>
              </a:rPr>
              <a:t>About You</a:t>
            </a:r>
            <a:endParaRPr sz="2000"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4867250" y="959175"/>
            <a:ext cx="3504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ubik SemiBold"/>
                <a:ea typeface="Rubik SemiBold"/>
                <a:cs typeface="Rubik SemiBold"/>
                <a:sym typeface="Rubik SemiBold"/>
              </a:rPr>
              <a:t>Insert Your Experience</a:t>
            </a:r>
            <a:endParaRPr sz="2000"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5095575" y="1848125"/>
            <a:ext cx="28500" cy="991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5095575" y="2981600"/>
            <a:ext cx="28500" cy="991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5000625" y="1716050"/>
            <a:ext cx="218400" cy="2184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5000625" y="2800350"/>
            <a:ext cx="218400" cy="2184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5000625" y="3952875"/>
            <a:ext cx="218400" cy="2184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5294775" y="1625150"/>
            <a:ext cx="3740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ubik"/>
                <a:ea typeface="Rubik"/>
                <a:cs typeface="Rubik"/>
                <a:sym typeface="Rubik"/>
              </a:rPr>
              <a:t>Project-Based Virtual Intern: Jubelio Quality Assurance Engineer Virtual Internship</a:t>
            </a:r>
            <a:endParaRPr sz="12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5294775" y="2709450"/>
            <a:ext cx="3740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ubik"/>
                <a:ea typeface="Rubik"/>
                <a:cs typeface="Rubik"/>
                <a:sym typeface="Rubik"/>
              </a:rPr>
              <a:t>Cybersecurity Research Assistant at Multimedia Application, Big Data, and Cybersecurity Laboratory</a:t>
            </a:r>
            <a:endParaRPr sz="12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5294775" y="3861975"/>
            <a:ext cx="3740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Practicum Assistant at Basic Computing Laboratory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537850" y="2757950"/>
            <a:ext cx="3842100" cy="19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As a Telecommunication Engineering student, I have gained valuable technical experience and worked collaboratively on various projects. I possess strong leadership skills and a high enthusiasm for learning. My focus lies in the field of technology, particularly in security development and applications, such as web development and ethical hacking. Through my experiences and skills, I have received recognition and held notable positions, including serving as a research assistant at MBC Laboratory. I have also achieved satisfactory academic performance with a GPA of 3.8.</a:t>
            </a:r>
            <a:endParaRPr sz="130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81" name="Google Shape;81;p14"/>
          <p:cNvPicPr preferRelativeResize="0"/>
          <p:nvPr/>
        </p:nvPicPr>
        <p:blipFill rotWithShape="1">
          <a:blip r:embed="rId5">
            <a:alphaModFix/>
          </a:blip>
          <a:srcRect b="11839"/>
          <a:stretch/>
        </p:blipFill>
        <p:spPr>
          <a:xfrm>
            <a:off x="537850" y="329625"/>
            <a:ext cx="1537500" cy="17517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340500" y="308963"/>
            <a:ext cx="8463000" cy="954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latin typeface="Rubik"/>
                <a:ea typeface="Rubik"/>
                <a:cs typeface="Rubik"/>
                <a:sym typeface="Rubik"/>
              </a:rPr>
              <a:t>Case Study</a:t>
            </a:r>
            <a:endParaRPr sz="5000" b="1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/>
        </p:nvSpPr>
        <p:spPr>
          <a:xfrm>
            <a:off x="512550" y="1438900"/>
            <a:ext cx="74448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ubik"/>
                <a:ea typeface="Rubik"/>
                <a:cs typeface="Rubik"/>
                <a:sym typeface="Rubik"/>
              </a:rPr>
              <a:t>Buatlah test case pada beberapa fitur di Jubelio: </a:t>
            </a:r>
            <a:endParaRPr b="1"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User login Jubelio (Jubelio page)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User membuat negative test case pada login Jubelio (Jubelio page)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User membuat barang baru non varian pada katalog (Jubelio page) </a:t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512550" y="2422600"/>
            <a:ext cx="74448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ubik"/>
                <a:ea typeface="Rubik"/>
                <a:cs typeface="Rubik"/>
                <a:sym typeface="Rubik"/>
              </a:rPr>
              <a:t>Lakukan API testing dengan Postman pada Jubelio API: </a:t>
            </a:r>
            <a:endParaRPr b="1"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Testing pada endpoint: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■ Login: Jubelio API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■ All product price: Jubelio API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■ Upload product image: Jubelio API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■ Delete product: Jubelio API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Lengkapi testing API dengan negative scenario (min 1 pada tiap test)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Buatlah test case terkait API test tersebut</a:t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340500" y="308963"/>
            <a:ext cx="8463000" cy="954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latin typeface="Rubik"/>
                <a:ea typeface="Rubik"/>
                <a:cs typeface="Rubik"/>
                <a:sym typeface="Rubik"/>
              </a:rPr>
              <a:t>Case Study</a:t>
            </a:r>
            <a:endParaRPr sz="5000" b="1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512550" y="1438900"/>
            <a:ext cx="40596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ubik"/>
                <a:ea typeface="Rubik"/>
                <a:cs typeface="Rubik"/>
                <a:sym typeface="Rubik"/>
              </a:rPr>
              <a:t>Buatlah Web Automation dengan Selenium Web Driver </a:t>
            </a:r>
            <a:endParaRPr b="1"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Buat automation scenario pada Login flow di halaman Jubelio (Jubelio page)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Buat automation scenario untuk mengatur stock persediaan (Jubelio page)</a:t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4646550" y="1438900"/>
            <a:ext cx="3697800" cy="29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ubik"/>
                <a:ea typeface="Rubik"/>
                <a:cs typeface="Rubik"/>
                <a:sym typeface="Rubik"/>
              </a:rPr>
              <a:t>Buatlah Github repository untuk web automation yang telah Anda buat </a:t>
            </a:r>
            <a:endParaRPr b="1"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Buat Github account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Buat Github repository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Upload local code ke remote repository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Berikan step by step untuk menjalankan automation yang telah dibuat di local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Berikan evidence pendukung (screen record) saat menjalankan web automation tersebut di local 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ubik"/>
                <a:ea typeface="Rubik"/>
                <a:cs typeface="Rubik"/>
                <a:sym typeface="Rubik"/>
              </a:rPr>
              <a:t>○ Berikan evidence (screenshot) run results (jumlah scenario dan jumlah steps) di local</a:t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7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/>
        </p:nvSpPr>
        <p:spPr>
          <a:xfrm>
            <a:off x="652750" y="801425"/>
            <a:ext cx="2350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7"/>
          <p:cNvSpPr txBox="1"/>
          <p:nvPr/>
        </p:nvSpPr>
        <p:spPr>
          <a:xfrm>
            <a:off x="1629400" y="2380275"/>
            <a:ext cx="612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Link Test Case:</a:t>
            </a:r>
            <a:endParaRPr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chemeClr val="dk1"/>
                </a:solidFill>
              </a:rPr>
              <a:t>https://rentesting.atlassian.net/l/cp/M2vesZXU</a:t>
            </a:r>
            <a:endParaRPr b="1"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8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652750" y="801425"/>
            <a:ext cx="2350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263" y="613699"/>
            <a:ext cx="7845475" cy="420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9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652750" y="801425"/>
            <a:ext cx="2350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325" y="726924"/>
            <a:ext cx="7629552" cy="408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0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652750" y="801425"/>
            <a:ext cx="2350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138" y="834774"/>
            <a:ext cx="7839725" cy="420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1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/>
        </p:nvSpPr>
        <p:spPr>
          <a:xfrm>
            <a:off x="652750" y="801425"/>
            <a:ext cx="23502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675" y="632049"/>
            <a:ext cx="8145826" cy="436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447</Words>
  <Application>Microsoft Office PowerPoint</Application>
  <PresentationFormat>On-screen Show (16:9)</PresentationFormat>
  <Paragraphs>47</Paragraphs>
  <Slides>15</Slides>
  <Notes>15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Rubik SemiBold</vt:lpstr>
      <vt:lpstr>Rubik</vt:lpstr>
      <vt:lpstr>Rubik Light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Disclaimer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Muhammad Rafi Ediananta</cp:lastModifiedBy>
  <cp:revision>2</cp:revision>
  <dcterms:modified xsi:type="dcterms:W3CDTF">2023-09-03T11:54:59Z</dcterms:modified>
</cp:coreProperties>
</file>